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2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9ABE-29EC-4667-90DC-DA7EABECF23E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5376B-EEB9-42F3-B9BC-1977DCE3623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8931E-DF2B-4033-8249-6D606A479942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C421C-4DD9-481F-B887-B4771F3ED16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C2563-C448-4AFE-ADCD-999B4107AE10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96D3A-1026-40A3-BD14-69CFDBD2C47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317ED-ACB8-4936-B3F8-26028FEAA663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0AE95-8764-4E8E-A1BD-3577E239FBD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3B7FF-762D-443C-B361-15AB280BBFE3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9502B-42EE-4879-85A7-4071A4A597A7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23393-246B-4572-B500-D16735C78B87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05888-A7A5-4C14-9762-522A21F47536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9B453-E678-4D06-B351-8798AE592905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A4513-07F8-4AA4-A50B-7252FC9AC5F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9BA26-B841-4B90-A9E7-7893C5D8C4C1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29864-A79A-4CD4-8AA6-7DEC1368CC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7746C-78E3-4A50-B0BF-0620DB1F9CC9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5362B-2A35-46B8-8B56-DE7FC40E225C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49885-B1CD-4BAC-ABFF-84966648E3B6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CF7EE-2832-401D-921B-C619FD30DE4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A0E66-6476-442B-890B-B052F9339EC0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55387-207B-4C26-92F3-6CC65E2704B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B777C7-3E11-494F-BC13-6445E386937D}" type="datetimeFigureOut">
              <a:rPr lang="ro-RO"/>
              <a:pPr>
                <a:defRPr/>
              </a:pPr>
              <a:t>09.03.2012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4C875-7088-46AB-AEED-BCB20AB7638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Arial" charset="0"/>
              </a:rPr>
              <a:t>PRĂJITURI CU FRIŞCĂ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</a:rPr>
              <a:t>Manualul pentru calificarea Cofetar – Patiser,  Anul de completare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, coord. Cristian Dincă)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 </a:t>
            </a:r>
            <a:endParaRPr lang="ro-RO" sz="1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pPr eaLnBrk="0" hangingPunct="0"/>
            <a:r>
              <a:rPr lang="ro-RO" sz="1000"/>
              <a:t>Proba de evaluare a competentelor digitale  -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5554663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Prăjiturile cu frişcă sunt prăjituri cu o structură eterogenă (în ceea ce priveşte suportul), iar în componenţa lor se foloseşte o mare cantitate de frişcă. Ele se pot prezenta fie la bucată (rotunde, tronconice, sub formă de scafă, pătrate, dreptunghiulare), fie ca piese întregi, paralelipipedice.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În structura prăjiturii, frişca bătută îndeplineşte următoarele funcţii: componentă de umplere a prăjiturii, înlocuind sau completând crema; componentă a cremei, imprimând structura afânată; componentă pentru</a:t>
            </a:r>
            <a:r>
              <a:rPr lang="en-US" sz="1200" smtClean="0">
                <a:latin typeface="Arial" charset="0"/>
              </a:rPr>
              <a:t> </a:t>
            </a:r>
            <a:r>
              <a:rPr lang="ro-RO" sz="1200" smtClean="0">
                <a:latin typeface="Arial" charset="0"/>
              </a:rPr>
              <a:t>decorare; furnizoare de factori nutritivi. 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Tehnologia prăjiturilor cu frişcă este variată, dar se impune respectarea următoarelor cerinţe: indiferent de funcţie, frişca se foloseşte bătută, iar baterea se face în momentul utilizării; dacă este o componentă a cremei, frişca trebuie însoţită de gelatină care are rolul de a stabiliza structura spumoasă; dacă este utilizată la decorare, se va turna cu puţin timp înaintea expedierii spre vânzare, cu poşul cu spriţ mare (pentru a evita eliminarea aerului şi a umidităţii prin presarea intensă a poşului). […]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Întreaga structură a prăjiturilor cu frişcă este un concentrat de factori nutritivi cu valoare biologică mare, proteine complete, lipide emulsionate, vitaminele liposolubile A şi D, substanţe minerale (Ca, P, Fe) glucide simple.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Frişca bătută, element de bază, participă la întregirea sau echilibrarea valorii alimentare a prăjiturilor cu frişcă.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  <a:p>
            <a:pPr>
              <a:spcBef>
                <a:spcPct val="50000"/>
              </a:spcBef>
            </a:pPr>
            <a:endParaRPr lang="en-GB" sz="1000"/>
          </a:p>
        </p:txBody>
      </p:sp>
      <p:pic>
        <p:nvPicPr>
          <p:cNvPr id="3079" name="Picture 7" descr="comp_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1557338"/>
            <a:ext cx="26765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marL="609600" indent="-609600" algn="just" eaLnBrk="1" hangingPunct="1">
              <a:buFont typeface="Calibri" pitchFamily="34" charset="0"/>
              <a:buNone/>
            </a:pPr>
            <a:r>
              <a:rPr lang="en-US" sz="1200" smtClean="0">
                <a:latin typeface="Arial" charset="0"/>
              </a:rPr>
              <a:t>P</a:t>
            </a:r>
            <a:r>
              <a:rPr lang="ro-RO" sz="1200" smtClean="0">
                <a:latin typeface="Arial" charset="0"/>
              </a:rPr>
              <a:t>răjituri cu frişcă cu suport</a:t>
            </a:r>
          </a:p>
          <a:p>
            <a:pPr marL="609600" indent="-60960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</a:rPr>
              <a:t>Din cataif – cataif cu frişcă. Operaţii pregătitoare:</a:t>
            </a:r>
            <a:r>
              <a:rPr lang="en-US" sz="1200" smtClean="0">
                <a:latin typeface="Arial" charset="0"/>
              </a:rPr>
              <a:t> 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prepararea cataifului crud </a:t>
            </a:r>
            <a:r>
              <a:rPr lang="en-US" sz="1200" smtClean="0">
                <a:latin typeface="Arial" charset="0"/>
              </a:rPr>
              <a:t>[…];</a:t>
            </a:r>
            <a:endParaRPr lang="ro-RO" sz="1200" smtClean="0">
              <a:latin typeface="Arial" charset="0"/>
            </a:endParaRP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prepararea siropului [...];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pregătirea cataifului însiropat [...].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Din aluat dospit – Savarină. Operaţii pregătitoare: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prepararea aluatului dospit;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porţionarea aluatului în forme pentru savarine unse uşor cu ulei;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dospirea finală, coacerea la foc potrivit, scoaterea în stare caldă, răcirea. [...]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Din coji indiene – Indiene cu frişcă. Operaţii pregătitoare: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uniformizarea cojilor şi împerecherea lor;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fluidizarea fondantului;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tramparea şi glasarea suprafeţei boembate pentru jumătate din numărul cojilor. </a:t>
            </a:r>
            <a:r>
              <a:rPr lang="en-US" sz="1200" smtClean="0">
                <a:latin typeface="Arial" charset="0"/>
              </a:rPr>
              <a:t>[…]</a:t>
            </a:r>
            <a:endParaRPr lang="ro-RO" sz="1200" smtClean="0">
              <a:latin typeface="Arial" charset="0"/>
            </a:endParaRP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Din pişcoturi de şampanie – Prăjitura Diplomat. Operaţii pregătitoare: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jumătate din cantitatea de pişcoturi se taie în două, transversal (pe lăţime), se aşază pe platou pentru a se stropi cu 1/2 din cantitatea de lichior Triple sec;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omogenizarea cremei şarlotă de vanilie cu răzătură de portocale şi fructe confiate asortate </a:t>
            </a:r>
            <a:r>
              <a:rPr lang="en-US" sz="1200" smtClean="0">
                <a:latin typeface="Arial" charset="0"/>
              </a:rPr>
              <a:t>[…]</a:t>
            </a:r>
            <a:r>
              <a:rPr lang="ro-RO" sz="1200" smtClean="0">
                <a:latin typeface="Arial" charset="0"/>
              </a:rPr>
              <a:t>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tăierea fructelor confiate după scurgerea de sirop, pentru decorare. </a:t>
            </a:r>
            <a:r>
              <a:rPr lang="en-US" sz="1200" smtClean="0">
                <a:latin typeface="Arial" charset="0"/>
              </a:rPr>
              <a:t>[…]</a:t>
            </a:r>
            <a:endParaRPr lang="ro-RO" sz="1200" smtClean="0">
              <a:latin typeface="Arial" charset="0"/>
              <a:cs typeface="Arial" charset="0"/>
            </a:endParaRPr>
          </a:p>
          <a:p>
            <a:pPr marL="609600" indent="-609600" eaLnBrk="1" hangingPunct="1"/>
            <a:endParaRPr lang="ro-RO" sz="1200" smtClean="0">
              <a:latin typeface="Arial" charset="0"/>
              <a:cs typeface="Arial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480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PRĂJITURI CU FRIŞCĂ</vt:lpstr>
      <vt:lpstr>Slide 2</vt:lpstr>
      <vt:lpstr>Slide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Admin</cp:lastModifiedBy>
  <cp:revision>26</cp:revision>
  <dcterms:created xsi:type="dcterms:W3CDTF">2010-01-11T15:51:42Z</dcterms:created>
  <dcterms:modified xsi:type="dcterms:W3CDTF">2012-03-09T09:22:12Z</dcterms:modified>
</cp:coreProperties>
</file>