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5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C2ABE4-F15D-4DA7-94B1-924AA91E5D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DDFBDC-DF6D-42FC-B531-C33E3D7D92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C233ED-1A28-4175-AAD0-A0DD4EAA5E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F06EB1-5224-4494-91AB-1BC3E97B76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FF1D3C-8E4C-49ED-94A7-660FCDF628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42D9A-7176-4D59-9680-CF087A7BE0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5459D-D443-4A1F-91F0-47CA01E4AF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CCF6B0-A6BF-473B-A3FD-09E459065F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353CBB-6EBB-4A5C-9505-EB9F67C19E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4A78A4-81D5-4657-91BC-0693F24AA2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51126-E34B-4CEE-B1EA-C2C359D56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E46D19-5FE8-47BC-AB8D-5415A29AFB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z="1400" b="1" smtClean="0"/>
              <a:t>APARIŢIA ŞI RĂSPÂNDIREA CREŞTINISMULUI</a:t>
            </a:r>
            <a:r>
              <a:rPr lang="en-US" smtClean="0"/>
              <a:t> </a:t>
            </a: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/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781800" cy="1752600"/>
          </a:xfrm>
        </p:spPr>
        <p:txBody>
          <a:bodyPr/>
          <a:lstStyle/>
          <a:p>
            <a:pPr algn="l" eaLnBrk="1" hangingPunct="1"/>
            <a:r>
              <a:rPr lang="fr-FR" sz="1000" smtClean="0"/>
              <a:t>(Adaptat după </a:t>
            </a:r>
            <a:r>
              <a:rPr lang="fr-FR" sz="1000" i="1" smtClean="0"/>
              <a:t>Manualul de Istorie</a:t>
            </a:r>
            <a:r>
              <a:rPr lang="ro-RO" sz="1000" smtClean="0"/>
              <a:t>, </a:t>
            </a:r>
            <a:r>
              <a:rPr lang="fr-FR" sz="1000" i="1" smtClean="0"/>
              <a:t>clasa a V-a</a:t>
            </a:r>
            <a:r>
              <a:rPr lang="fr-FR" sz="1000" smtClean="0"/>
              <a:t>, Zoe Petre, Laura Căpiţă, Monica Dvorski, Carol Căpiţă, Ioan Grosu)</a:t>
            </a:r>
            <a:r>
              <a:rPr lang="en-US" sz="1000" smtClean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38600" cy="3505200"/>
          </a:xfrm>
        </p:spPr>
        <p:txBody>
          <a:bodyPr/>
          <a:lstStyle/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Trimisul lui Dumnezeu, fiul său, Isus, se naşte la Bethleem şi trăieşte la Nazareth. Viaţa sa este povestită în cele patru Evanghelii cunoscute şi sub numele de Noul Testament – scrierea sfântă a creştinilor. La 30 de ani, Isus începe să predice cuvântul lui Dumnezeu în Galileea, o provincie a Palestinei.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Pentru a arăta natura sa divină, Isus săvârşeşte miracole. Dintre discipolii săi, doisprezece sunt aleşi pentru a duce mai departe în întreaga lume noua învăţătură. Ei sunt numiţi apostoli, iar cel mai important este Petru. 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Isus predică pentru cei slabi, săraci sau persecutaţi, promiţându-le împărăţia cerurilor, a lui Dumnezeu cel unic şi atotputernic. Noua credinţă se răspândeşte repede.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Evreii aşteptau un alt fel de Mesia, venind să-i elibereze de sub stăpânirea romană. De aceea nu îl recunosc. 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Considerându-l impostor, preoţii îl predau romanilor. Aceştia îl judecă şi îl condamnă la moarte prin crucificare.</a:t>
            </a:r>
            <a:endParaRPr lang="en-US" sz="1200" smtClean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447800"/>
            <a:ext cx="36195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2590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FR" sz="1200" smtClean="0"/>
              <a:t>Redactaţi pe scurt semnificaţia următorilor termeni: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migraţie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limes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mercenar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FR" sz="1200" smtClean="0"/>
              <a:t>Ordonaţi cronologic următoarele evenimente :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divizarea Imperiului roman</a:t>
            </a:r>
            <a:endParaRPr lang="it-IT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retragerea administraţiei şi armatei romane din Dacia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venirea hunilor în Europa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it-IT" sz="1200" smtClean="0"/>
              <a:t>Ce urmări au avut: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pătrunderea ostrogoţilor în Italia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domnia împăratului Justinian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domnia împăratului Diocleţian</a:t>
            </a:r>
            <a:r>
              <a:rPr lang="en-US" sz="1200" smtClean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225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APARIŢIA ŞI RĂSPÂNDIREA CREŞTINISMULUI </vt:lpstr>
      <vt:lpstr>Examenul de bacalaureat 2012 Proba de evaluare a competenţelor digitale – document de lucru </vt:lpstr>
      <vt:lpstr>Examenul de bacalaureat 2012 Proba de evaluare a competenţelor digitale – document de lucru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Guest</cp:lastModifiedBy>
  <cp:revision>39</cp:revision>
  <cp:lastPrinted>1601-01-01T00:00:00Z</cp:lastPrinted>
  <dcterms:created xsi:type="dcterms:W3CDTF">1601-01-01T00:00:00Z</dcterms:created>
  <dcterms:modified xsi:type="dcterms:W3CDTF">2012-06-18T13:53:35Z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